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  <Override PartName="/ppt/media/image41.jpeg" ContentType="image/jpeg"/>
  <Override PartName="/ppt/media/image42.jpeg" ContentType="image/jpeg"/>
  <Override PartName="/ppt/media/image43.jpeg" ContentType="image/jpeg"/>
  <Override PartName="/ppt/media/image44.jpeg" ContentType="image/jpeg"/>
  <Override PartName="/ppt/media/image45.jpeg" ContentType="image/jpeg"/>
  <Override PartName="/ppt/media/image46.jpeg" ContentType="image/jpeg"/>
  <Override PartName="/ppt/media/image47.jpeg" ContentType="image/jpeg"/>
  <Override PartName="/ppt/media/image48.jpeg" ContentType="image/jpeg"/>
  <Override PartName="/ppt/media/image49.jpeg" ContentType="image/jpeg"/>
  <Override PartName="/ppt/media/image50.jpeg" ContentType="image/jpeg"/>
  <Override PartName="/ppt/media/image5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  <a:endParaRPr sz="2800"/>
          </a:p>
          <a:p>
            <a:pPr lvl="1">
              <a:defRPr sz="1800"/>
            </a:pPr>
            <a:r>
              <a:rPr sz="2800"/>
              <a:t>Body Level Two</a:t>
            </a:r>
            <a:endParaRPr sz="28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800"/>
              <a:t>Body Level Four</a:t>
            </a:r>
            <a:endParaRPr sz="28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e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e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e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e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jpe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jpe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jpe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jpe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jpe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jpe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jpe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jpe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jpe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jpe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jpe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jpe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jpe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jpeg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jpeg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jpeg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jpeg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jpeg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6.jpeg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7.jpeg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8.jpeg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9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jpeg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1.jpeg"/></Relationships>
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34" name="Santificación.00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9" name="Shape 6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70" name="Santificación.010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73" name="Shape 7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74" name="Santificación.01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77" name="Shape 7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78" name="Santificación.01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81" name="Shape 8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82" name="Santificación.01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85" name="Shape 8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86" name="Santificación.01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89" name="Shape 8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90" name="Santificación.01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93" name="Shape 9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94" name="Santificación.01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97" name="Shape 9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98" name="Santificación.01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01" name="Shape 10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02" name="Santificación.019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05" name="Shape 10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06" name="Santificación.020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38" name="Santificación.00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09" name="Shape 10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10" name="Santificación.02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13" name="Shape 11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14" name="Santificación.02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17" name="Shape 11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18" name="Santificación.02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21" name="Shape 12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22" name="Santificación.02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25" name="Shape 12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26" name="Santificación.02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29" name="Shape 12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30" name="Santificación.02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33" name="Shape 1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34" name="Santificación.029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37" name="Shape 13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38" name="Santificación.02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41" name="Shape 1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42" name="Santificación.03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45" name="Shape 1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46" name="Santificación.03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42" name="Santificación.00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49" name="Shape 14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50" name="Santificación.03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53" name="Shape 15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54" name="Santificación.03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57" name="Shape 1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58" name="Santificación.03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61" name="Shape 16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62" name="Santificación.03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65" name="Shape 16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66" name="Santificación.03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69" name="Shape 16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70" name="Santificación.03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73" name="Shape 17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74" name="Santificación.039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77" name="Shape 17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78" name="Santificación.040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81" name="Shape 18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82" name="Santificación.04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85" name="Shape 18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86" name="Santificación.04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46" name="Santificación.00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89" name="Shape 18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90" name="Santificación.040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93" name="Shape 19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94" name="Santificación.04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197" name="Shape 19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198" name="Santificación.04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01" name="Shape 20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202" name="Santificación.04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05" name="Shape 20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206" name="Santificación.04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09" name="Shape 20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210" name="Santificación.04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13" name="Shape 21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214" name="Santificación.049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17" name="Shape 21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218" name="Santificación.050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21" name="Shape 22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222" name="Santificación.05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25" name="Shape 22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226" name="Santificación.053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9" name="Shape 4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0" name="Santificación.00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29" name="Shape 22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230" name="Santificación.05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33" name="Shape 2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234" name="Santificación.055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37" name="Shape 23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238" name="Santificación.00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3" name="Shape 5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4" name="Santificación.00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8" name="Santificación.007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1" name="Shape 6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62" name="Santificación.008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5" name="Shape 6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66" name="Santificación.009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